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09"/>
    <p:restoredTop sz="96405"/>
  </p:normalViewPr>
  <p:slideViewPr>
    <p:cSldViewPr snapToGrid="0">
      <p:cViewPr>
        <p:scale>
          <a:sx n="108" d="100"/>
          <a:sy n="108" d="100"/>
        </p:scale>
        <p:origin x="1352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458119"/>
            <a:ext cx="10515600" cy="1325563"/>
          </a:xfrm>
        </p:spPr>
        <p:txBody>
          <a:bodyPr anchor="b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729E7A2-BC60-1288-6808-F88A912C7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0"/>
            <a:ext cx="12166601" cy="685800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6A721E-7B17-EF30-C20C-67C860DE9541}"/>
              </a:ext>
            </a:extLst>
          </p:cNvPr>
          <p:cNvSpPr/>
          <p:nvPr/>
        </p:nvSpPr>
        <p:spPr>
          <a:xfrm>
            <a:off x="11851574" y="0"/>
            <a:ext cx="340426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96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FC3D69-6DB5-BD3D-47B1-596C4939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7018"/>
          <a:stretch/>
        </p:blipFill>
        <p:spPr>
          <a:xfrm>
            <a:off x="-1" y="4891227"/>
            <a:ext cx="12187005" cy="1966774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DC6A721E-7B17-EF30-C20C-67C860DE9541}"/>
              </a:ext>
            </a:extLst>
          </p:cNvPr>
          <p:cNvSpPr/>
          <p:nvPr/>
        </p:nvSpPr>
        <p:spPr>
          <a:xfrm>
            <a:off x="11851574" y="0"/>
            <a:ext cx="340426" cy="6858000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A7D7BA1-CBA9-D8D2-0FDB-E1F33958A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2604" y="4054298"/>
            <a:ext cx="1397932" cy="1165875"/>
          </a:xfrm>
          <a:prstGeom prst="rect">
            <a:avLst/>
          </a:prstGeom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F8488B91-A217-30E3-C70A-F20960EF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47504" cy="1325563"/>
          </a:xfrm>
        </p:spPr>
        <p:txBody>
          <a:bodyPr/>
          <a:lstStyle/>
          <a:p>
            <a:r>
              <a:rPr lang="es-CL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77"/>
              </a:rPr>
              <a:t>Título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39181E-6E78-4F26-96D9-588D5CD61D08}"/>
              </a:ext>
            </a:extLst>
          </p:cNvPr>
          <p:cNvSpPr txBox="1"/>
          <p:nvPr/>
        </p:nvSpPr>
        <p:spPr>
          <a:xfrm>
            <a:off x="961901" y="1995055"/>
            <a:ext cx="5925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1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1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 es simplemente el texto de relleno de las imprentas y archivos de texto.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especimen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. No sólo sobrevivió 500 años, sino que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tambien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ingresó como texto de relleno en documentos electrónicos, quedando esencialmente igual al original. Fue popularizado en los 60s con la creación de las hojas "Letraset", las cuales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contenian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pasajes de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, y más recientemente con software de autoedición, como por ejemplo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Aldus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PageMaker, el cual incluye versiones de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.</a:t>
            </a:r>
            <a:endParaRPr lang="es-CL" sz="1600" dirty="0">
              <a:latin typeface="Source Sans Pro" panose="020B0503030403020204" pitchFamily="34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53C33FB-DC3B-D2EF-4709-7B9F83267A5B}"/>
              </a:ext>
            </a:extLst>
          </p:cNvPr>
          <p:cNvSpPr/>
          <p:nvPr/>
        </p:nvSpPr>
        <p:spPr>
          <a:xfrm>
            <a:off x="2885704" y="1043125"/>
            <a:ext cx="4667003" cy="475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090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4FC3D69-6DB5-BD3D-47B1-596C4939AC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</a:blip>
          <a:srcRect b="7018"/>
          <a:stretch/>
        </p:blipFill>
        <p:spPr>
          <a:xfrm>
            <a:off x="-1" y="5428211"/>
            <a:ext cx="8859605" cy="1429789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12" name="Título 11">
            <a:extLst>
              <a:ext uri="{FF2B5EF4-FFF2-40B4-BE49-F238E27FC236}">
                <a16:creationId xmlns:a16="http://schemas.microsoft.com/office/drawing/2014/main" id="{F8488B91-A217-30E3-C70A-F20960EFC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047504" cy="1325563"/>
          </a:xfrm>
        </p:spPr>
        <p:txBody>
          <a:bodyPr/>
          <a:lstStyle/>
          <a:p>
            <a:r>
              <a:rPr lang="es-CL" b="1" dirty="0">
                <a:solidFill>
                  <a:schemeClr val="tx2">
                    <a:lumMod val="90000"/>
                    <a:lumOff val="10000"/>
                  </a:schemeClr>
                </a:solidFill>
                <a:latin typeface="Source Sans Pro" panose="020B0503030403020204" pitchFamily="34" charset="77"/>
              </a:rPr>
              <a:t>Título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039181E-6E78-4F26-96D9-588D5CD61D08}"/>
              </a:ext>
            </a:extLst>
          </p:cNvPr>
          <p:cNvSpPr txBox="1"/>
          <p:nvPr/>
        </p:nvSpPr>
        <p:spPr>
          <a:xfrm>
            <a:off x="961901" y="1995055"/>
            <a:ext cx="59257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b="1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1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1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 es simplemente el texto de relleno de las imprentas y archivos de texto.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ha sido el texto de relleno estándar de las industrias desde el año 1500, cuando un impresor (N. del T. persona que se dedica a la imprenta) desconocido usó una galería de textos y los mezcló de tal manera que logró hacer un libro de textos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especimen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. No sólo sobrevivió 500 años, sino que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tambien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ingresó como texto de relleno en documentos electrónicos, quedando esencialmente igual al original. Fue popularizado en los 60s con la creación de las hojas "Letraset", las cuales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contenian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pasajes de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, y más recientemente con software de autoedición, como por ejemplo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Aldus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PageMaker, el cual incluye versiones de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Lorem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 </a:t>
            </a:r>
            <a:r>
              <a:rPr lang="es-CL" sz="1600" b="0" i="0" dirty="0" err="1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Ipsum</a:t>
            </a:r>
            <a:r>
              <a:rPr lang="es-CL" sz="1600" b="0" i="0" dirty="0">
                <a:solidFill>
                  <a:srgbClr val="000000"/>
                </a:solidFill>
                <a:effectLst/>
                <a:latin typeface="Source Sans Pro" panose="020B0503030403020204" pitchFamily="34" charset="77"/>
              </a:rPr>
              <a:t>.</a:t>
            </a:r>
            <a:endParaRPr lang="es-CL" sz="1600" dirty="0">
              <a:latin typeface="Source Sans Pro" panose="020B0503030403020204" pitchFamily="34" charset="77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153C33FB-DC3B-D2EF-4709-7B9F83267A5B}"/>
              </a:ext>
            </a:extLst>
          </p:cNvPr>
          <p:cNvSpPr/>
          <p:nvPr/>
        </p:nvSpPr>
        <p:spPr>
          <a:xfrm>
            <a:off x="2885704" y="1043125"/>
            <a:ext cx="4667003" cy="4750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E3A612-68AE-886C-2D16-5400C7FA8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9604" y="0"/>
            <a:ext cx="3327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4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63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1639DD99-420E-1219-8FB5-7D4770DF5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" y="0"/>
            <a:ext cx="1216660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8E3DAB-0177-9302-9323-71524FBA6058}"/>
              </a:ext>
            </a:extLst>
          </p:cNvPr>
          <p:cNvSpPr txBox="1"/>
          <p:nvPr/>
        </p:nvSpPr>
        <p:spPr>
          <a:xfrm>
            <a:off x="3584368" y="3429000"/>
            <a:ext cx="50232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dirty="0">
                <a:solidFill>
                  <a:schemeClr val="bg1"/>
                </a:solidFill>
                <a:latin typeface="Source Sans Pro" panose="020B0503030403020204" pitchFamily="34" charset="77"/>
              </a:rPr>
              <a:t>Facultad de Ciencias Naturales y Oceanográficas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Source Sans Pro" panose="020B0503030403020204" pitchFamily="34" charset="77"/>
              </a:rPr>
              <a:t>Universidad de Concepción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Source Sans Pro" panose="020B0503030403020204" pitchFamily="34" charset="77"/>
              </a:rPr>
              <a:t>Barrio Universitario, Concepción,</a:t>
            </a:r>
          </a:p>
          <a:p>
            <a:pPr algn="ctr"/>
            <a:r>
              <a:rPr lang="es-CL" sz="1600" dirty="0">
                <a:solidFill>
                  <a:schemeClr val="bg1"/>
                </a:solidFill>
                <a:latin typeface="Source Sans Pro" panose="020B0503030403020204" pitchFamily="34" charset="77"/>
              </a:rPr>
              <a:t>Región del Biobío, Chile.</a:t>
            </a:r>
          </a:p>
          <a:p>
            <a:pPr algn="ctr"/>
            <a:endParaRPr lang="es-CL" sz="1600" dirty="0">
              <a:solidFill>
                <a:schemeClr val="bg1"/>
              </a:solidFill>
              <a:latin typeface="Source Sans Pro" panose="020B0503030403020204" pitchFamily="34" charset="77"/>
            </a:endParaRPr>
          </a:p>
          <a:p>
            <a:pPr algn="ctr"/>
            <a:r>
              <a:rPr lang="es-CL" sz="1600" dirty="0" err="1">
                <a:solidFill>
                  <a:schemeClr val="bg1"/>
                </a:solidFill>
                <a:latin typeface="Source Sans Pro" panose="020B0503030403020204" pitchFamily="34" charset="77"/>
              </a:rPr>
              <a:t>www.naturalesudec.cl</a:t>
            </a:r>
            <a:endParaRPr lang="es-CL" sz="1600" dirty="0">
              <a:solidFill>
                <a:schemeClr val="bg1"/>
              </a:solidFill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843344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125</TotalTime>
  <Words>305</Words>
  <Application>Microsoft Macintosh PowerPoint</Application>
  <PresentationFormat>Panorámica</PresentationFormat>
  <Paragraphs>10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Source Sans Pro</vt:lpstr>
      <vt:lpstr>Tema de Office</vt:lpstr>
      <vt:lpstr>Presentación de PowerPoint</vt:lpstr>
      <vt:lpstr>Título</vt:lpstr>
      <vt:lpstr>Título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OP-SMA</dc:creator>
  <cp:lastModifiedBy>OP-SMA</cp:lastModifiedBy>
  <cp:revision>23</cp:revision>
  <dcterms:created xsi:type="dcterms:W3CDTF">2023-04-03T18:20:06Z</dcterms:created>
  <dcterms:modified xsi:type="dcterms:W3CDTF">2023-04-03T20:25:29Z</dcterms:modified>
</cp:coreProperties>
</file>